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ucIOeWWBsE164p3MqdtbKm87h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676400" y="2209800"/>
            <a:ext cx="780900" cy="304800"/>
          </a:xfrm>
          <a:prstGeom prst="rect">
            <a:avLst/>
          </a:prstGeom>
          <a:solidFill>
            <a:srgbClr val="E5DFE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0" y="15240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Remedy – Stage Plot</a:t>
            </a:r>
            <a:endParaRPr b="0" i="0" sz="20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52400" y="152400"/>
            <a:ext cx="26670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– Vocals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Jackie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Vocals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Bass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 – Drums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- Guitar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124200" y="685800"/>
            <a:ext cx="2819400" cy="1905000"/>
          </a:xfrm>
          <a:prstGeom prst="roundRect">
            <a:avLst>
              <a:gd fmla="val 16667" name="adj"/>
            </a:avLst>
          </a:prstGeom>
          <a:solidFill>
            <a:srgbClr val="F2DADA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DAE5F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505200" y="61722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391400" y="5257800"/>
            <a:ext cx="914400" cy="381000"/>
          </a:xfrm>
          <a:prstGeom prst="snip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5829300" y="1104900"/>
            <a:ext cx="914400" cy="381000"/>
          </a:xfrm>
          <a:prstGeom prst="snip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562600" y="5257800"/>
            <a:ext cx="914400" cy="381000"/>
          </a:xfrm>
          <a:prstGeom prst="snip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200400" y="5257800"/>
            <a:ext cx="914400" cy="381000"/>
          </a:xfrm>
          <a:prstGeom prst="snip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09600" y="5257800"/>
            <a:ext cx="914400" cy="381000"/>
          </a:xfrm>
          <a:prstGeom prst="snip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676400" y="1752600"/>
            <a:ext cx="990600" cy="381000"/>
          </a:xfrm>
          <a:prstGeom prst="rect">
            <a:avLst/>
          </a:prstGeom>
          <a:solidFill>
            <a:srgbClr val="DDD9C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934200" y="1752600"/>
            <a:ext cx="990600" cy="381000"/>
          </a:xfrm>
          <a:prstGeom prst="rect">
            <a:avLst/>
          </a:prstGeom>
          <a:solidFill>
            <a:srgbClr val="DDD9C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09600" y="52578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 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 rot="5400000">
            <a:off x="5823466" y="111073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 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200400" y="52578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 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86400" y="52578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 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7391400" y="52578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 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52400" y="5943600"/>
            <a:ext cx="2590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Contact:  Info@remedyli.com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Michaels:  516-840-2283 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John:  516-356-6043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6934200" y="18288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GTR AMP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676400" y="18288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BASS AMP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886200" y="1066800"/>
            <a:ext cx="1295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KICK</a:t>
            </a:r>
            <a:endParaRPr/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SNR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RACK TOMS</a:t>
            </a:r>
            <a:endParaRPr/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FLOOR TOMS</a:t>
            </a:r>
            <a:endParaRPr/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OH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676400" y="22098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to FOH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7155750" y="4171900"/>
            <a:ext cx="138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- Guitar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381000" y="4724400"/>
            <a:ext cx="304800" cy="381000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5410200" y="1066800"/>
            <a:ext cx="304800" cy="381000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981200" y="1219200"/>
            <a:ext cx="304800" cy="381000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7315200" y="1295400"/>
            <a:ext cx="304800" cy="381000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8001000" y="4718563"/>
            <a:ext cx="304776" cy="381024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3810000" y="685800"/>
            <a:ext cx="13740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 – Drums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2895600" y="4077900"/>
            <a:ext cx="1818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– Vocals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Acoustic Guitar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5105400" y="4191000"/>
            <a:ext cx="172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Jackie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Vocals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449125" y="4171900"/>
            <a:ext cx="172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–Bass/Vocals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7391400" y="381000"/>
            <a:ext cx="304800" cy="381000"/>
          </a:xfrm>
          <a:prstGeom prst="lightningBol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``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620000" y="381000"/>
            <a:ext cx="1295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AC POWER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7315200" y="152400"/>
            <a:ext cx="1371600" cy="762000"/>
          </a:xfrm>
          <a:prstGeom prst="rect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276600" y="4800600"/>
            <a:ext cx="679704" cy="457200"/>
          </a:xfrm>
          <a:prstGeom prst="triangl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3352800" y="4953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VOX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1371600" y="4800600"/>
            <a:ext cx="679704" cy="457200"/>
          </a:xfrm>
          <a:prstGeom prst="triangl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1447800" y="4953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VOX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5638800" y="4800600"/>
            <a:ext cx="679704" cy="457200"/>
          </a:xfrm>
          <a:prstGeom prst="triangl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5715000" y="4953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VOX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7391400" y="5562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In-Ear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5562600" y="55626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In-Ear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 rot="5400000">
            <a:off x="6204466" y="111073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In-Ear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6972300" y="2229625"/>
            <a:ext cx="780900" cy="304800"/>
          </a:xfrm>
          <a:prstGeom prst="rect">
            <a:avLst/>
          </a:prstGeom>
          <a:solidFill>
            <a:srgbClr val="E5DFE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6972300" y="2229625"/>
            <a:ext cx="990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to FOH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5842200" y="1905000"/>
            <a:ext cx="780900" cy="304800"/>
          </a:xfrm>
          <a:prstGeom prst="rect">
            <a:avLst/>
          </a:prstGeom>
          <a:solidFill>
            <a:srgbClr val="E5DFE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5842200" y="1905000"/>
            <a:ext cx="990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to FOH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2021-02-16T00:01:41Z</dcterms:created>
  <dc:creator>FAB</dc:creator>
</cp:coreProperties>
</file>